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3"/>
  </p:notesMasterIdLst>
  <p:handoutMasterIdLst>
    <p:handoutMasterId r:id="rId14"/>
  </p:handoutMasterIdLst>
  <p:sldIdLst>
    <p:sldId id="256" r:id="rId2"/>
    <p:sldId id="257" r:id="rId3"/>
    <p:sldId id="258" r:id="rId4"/>
    <p:sldId id="259" r:id="rId5"/>
    <p:sldId id="261" r:id="rId6"/>
    <p:sldId id="260" r:id="rId7"/>
    <p:sldId id="262" r:id="rId8"/>
    <p:sldId id="263" r:id="rId9"/>
    <p:sldId id="265" r:id="rId10"/>
    <p:sldId id="266" r:id="rId11"/>
    <p:sldId id="264"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Times New Roman" pitchFamily="18" charset="0"/>
      </a:defRPr>
    </a:lvl1pPr>
    <a:lvl2pPr marL="457200" algn="l" rtl="0" eaLnBrk="0" fontAlgn="base" hangingPunct="0">
      <a:spcBef>
        <a:spcPct val="0"/>
      </a:spcBef>
      <a:spcAft>
        <a:spcPct val="0"/>
      </a:spcAft>
      <a:defRPr kern="1200">
        <a:solidFill>
          <a:schemeClr val="tx1"/>
        </a:solidFill>
        <a:latin typeface="Arial" charset="0"/>
        <a:ea typeface="+mn-ea"/>
        <a:cs typeface="Times New Roman" pitchFamily="18" charset="0"/>
      </a:defRPr>
    </a:lvl2pPr>
    <a:lvl3pPr marL="914400" algn="l" rtl="0" eaLnBrk="0" fontAlgn="base" hangingPunct="0">
      <a:spcBef>
        <a:spcPct val="0"/>
      </a:spcBef>
      <a:spcAft>
        <a:spcPct val="0"/>
      </a:spcAft>
      <a:defRPr kern="1200">
        <a:solidFill>
          <a:schemeClr val="tx1"/>
        </a:solidFill>
        <a:latin typeface="Arial" charset="0"/>
        <a:ea typeface="+mn-ea"/>
        <a:cs typeface="Times New Roman" pitchFamily="18" charset="0"/>
      </a:defRPr>
    </a:lvl3pPr>
    <a:lvl4pPr marL="1371600" algn="l" rtl="0" eaLnBrk="0" fontAlgn="base" hangingPunct="0">
      <a:spcBef>
        <a:spcPct val="0"/>
      </a:spcBef>
      <a:spcAft>
        <a:spcPct val="0"/>
      </a:spcAft>
      <a:defRPr kern="1200">
        <a:solidFill>
          <a:schemeClr val="tx1"/>
        </a:solidFill>
        <a:latin typeface="Arial" charset="0"/>
        <a:ea typeface="+mn-ea"/>
        <a:cs typeface="Times New Roman" pitchFamily="18" charset="0"/>
      </a:defRPr>
    </a:lvl4pPr>
    <a:lvl5pPr marL="1828800" algn="l" rtl="0" eaLnBrk="0" fontAlgn="base" hangingPunct="0">
      <a:spcBef>
        <a:spcPct val="0"/>
      </a:spcBef>
      <a:spcAft>
        <a:spcPct val="0"/>
      </a:spcAft>
      <a:defRPr kern="1200">
        <a:solidFill>
          <a:schemeClr val="tx1"/>
        </a:solidFill>
        <a:latin typeface="Arial" charset="0"/>
        <a:ea typeface="+mn-ea"/>
        <a:cs typeface="Times New Roman" pitchFamily="18" charset="0"/>
      </a:defRPr>
    </a:lvl5pPr>
    <a:lvl6pPr marL="2286000" algn="l" defTabSz="914400" rtl="0" eaLnBrk="1" latinLnBrk="0" hangingPunct="1">
      <a:defRPr kern="1200">
        <a:solidFill>
          <a:schemeClr val="tx1"/>
        </a:solidFill>
        <a:latin typeface="Arial" charset="0"/>
        <a:ea typeface="+mn-ea"/>
        <a:cs typeface="Times New Roman" pitchFamily="18" charset="0"/>
      </a:defRPr>
    </a:lvl6pPr>
    <a:lvl7pPr marL="2743200" algn="l" defTabSz="914400" rtl="0" eaLnBrk="1" latinLnBrk="0" hangingPunct="1">
      <a:defRPr kern="1200">
        <a:solidFill>
          <a:schemeClr val="tx1"/>
        </a:solidFill>
        <a:latin typeface="Arial" charset="0"/>
        <a:ea typeface="+mn-ea"/>
        <a:cs typeface="Times New Roman" pitchFamily="18" charset="0"/>
      </a:defRPr>
    </a:lvl7pPr>
    <a:lvl8pPr marL="3200400" algn="l" defTabSz="914400" rtl="0" eaLnBrk="1" latinLnBrk="0" hangingPunct="1">
      <a:defRPr kern="1200">
        <a:solidFill>
          <a:schemeClr val="tx1"/>
        </a:solidFill>
        <a:latin typeface="Arial" charset="0"/>
        <a:ea typeface="+mn-ea"/>
        <a:cs typeface="Times New Roman" pitchFamily="18" charset="0"/>
      </a:defRPr>
    </a:lvl8pPr>
    <a:lvl9pPr marL="3657600" algn="l" defTabSz="914400" rtl="0" eaLnBrk="1" latinLnBrk="0" hangingPunct="1">
      <a:defRPr kern="1200">
        <a:solidFill>
          <a:schemeClr val="tx1"/>
        </a:solidFill>
        <a:latin typeface="Arial"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5F5F5F"/>
    <a:srgbClr val="FFFF66"/>
    <a:srgbClr val="FFCC00"/>
    <a:srgbClr val="00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7" autoAdjust="0"/>
  </p:normalViewPr>
  <p:slideViewPr>
    <p:cSldViewPr>
      <p:cViewPr>
        <p:scale>
          <a:sx n="107" d="100"/>
          <a:sy n="107" d="100"/>
        </p:scale>
        <p:origin x="-198" y="-72"/>
      </p:cViewPr>
      <p:guideLst>
        <p:guide orient="horz" pos="1536"/>
        <p:guide pos="960"/>
      </p:guideLst>
    </p:cSldViewPr>
  </p:slideViewPr>
  <p:notesTextViewPr>
    <p:cViewPr>
      <p:scale>
        <a:sx n="100" d="100"/>
        <a:sy n="100" d="100"/>
      </p:scale>
      <p:origin x="0" y="0"/>
    </p:cViewPr>
  </p:notesTextViewPr>
  <p:sorterViewPr>
    <p:cViewPr>
      <p:scale>
        <a:sx n="120" d="100"/>
        <a:sy n="120" d="100"/>
      </p:scale>
      <p:origin x="0" y="4656"/>
    </p:cViewPr>
  </p:sorterViewPr>
  <p:notesViewPr>
    <p:cSldViewPr>
      <p:cViewPr varScale="1">
        <p:scale>
          <a:sx n="83" d="100"/>
          <a:sy n="83" d="100"/>
        </p:scale>
        <p:origin x="-204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F49517C-B643-4E25-9DAB-DACC75183B0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w="9525"/>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0265C567-7614-40E3-AE9C-D15251F6BAE4}"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scifair_front"/>
          <p:cNvPicPr>
            <a:picLocks noChangeAspect="1" noChangeArrowheads="1"/>
          </p:cNvPicPr>
          <p:nvPr userDrawn="1"/>
        </p:nvPicPr>
        <p:blipFill>
          <a:blip r:embed="rId2" cstate="print"/>
          <a:srcRect/>
          <a:stretch>
            <a:fillRect/>
          </a:stretch>
        </p:blipFill>
        <p:spPr bwMode="auto">
          <a:xfrm>
            <a:off x="-9525" y="-4763"/>
            <a:ext cx="9163050" cy="6867526"/>
          </a:xfrm>
          <a:prstGeom prst="rect">
            <a:avLst/>
          </a:prstGeom>
          <a:noFill/>
          <a:ln w="9525">
            <a:noFill/>
            <a:miter lim="800000"/>
            <a:headEnd/>
            <a:tailEnd/>
          </a:ln>
        </p:spPr>
      </p:pic>
      <p:sp>
        <p:nvSpPr>
          <p:cNvPr id="26626" name="Rectangle 2"/>
          <p:cNvSpPr>
            <a:spLocks noGrp="1" noChangeArrowheads="1"/>
          </p:cNvSpPr>
          <p:nvPr>
            <p:ph type="ctrTitle"/>
          </p:nvPr>
        </p:nvSpPr>
        <p:spPr>
          <a:xfrm>
            <a:off x="1905000" y="685800"/>
            <a:ext cx="6477000" cy="1752600"/>
          </a:xfrm>
        </p:spPr>
        <p:txBody>
          <a:bodyPr/>
          <a:lstStyle>
            <a:lvl1pPr algn="r">
              <a:defRPr sz="4400"/>
            </a:lvl1pPr>
          </a:lstStyle>
          <a:p>
            <a:r>
              <a:rPr lang="en-US" smtClean="0"/>
              <a:t>Click to edit Master title style</a:t>
            </a:r>
            <a:endParaRPr lang="en-US"/>
          </a:p>
        </p:txBody>
      </p:sp>
      <p:sp>
        <p:nvSpPr>
          <p:cNvPr id="26627" name="Rectangle 3"/>
          <p:cNvSpPr>
            <a:spLocks noGrp="1" noChangeArrowheads="1"/>
          </p:cNvSpPr>
          <p:nvPr>
            <p:ph type="subTitle" idx="1"/>
          </p:nvPr>
        </p:nvSpPr>
        <p:spPr>
          <a:xfrm>
            <a:off x="1676400" y="2133600"/>
            <a:ext cx="6477000" cy="1981200"/>
          </a:xfrm>
        </p:spPr>
        <p:txBody>
          <a:bodyPr/>
          <a:lstStyle>
            <a:lvl1pPr marL="0" indent="0" algn="r">
              <a:buFont typeface="Wingdings" pitchFamily="2" charset="2"/>
              <a:buNone/>
              <a:defRPr sz="1400" i="1"/>
            </a:lvl1pPr>
          </a:lstStyle>
          <a:p>
            <a:r>
              <a:rPr lang="en-US" smtClean="0"/>
              <a:t>Click to edit Master subtitle style</a:t>
            </a:r>
            <a:endParaRPr lang="en-US"/>
          </a:p>
        </p:txBody>
      </p:sp>
      <p:sp>
        <p:nvSpPr>
          <p:cNvPr id="5" name="Rectangle 4"/>
          <p:cNvSpPr>
            <a:spLocks noGrp="1" noChangeArrowheads="1"/>
          </p:cNvSpPr>
          <p:nvPr>
            <p:ph type="dt" sz="half" idx="10"/>
          </p:nvPr>
        </p:nvSpPr>
        <p:spPr>
          <a:xfrm>
            <a:off x="7086600" y="6248400"/>
            <a:ext cx="1524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810000" y="6248400"/>
            <a:ext cx="2895600" cy="457200"/>
          </a:xfr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2209800" y="6248400"/>
            <a:ext cx="1219200" cy="457200"/>
          </a:xfrm>
        </p:spPr>
        <p:txBody>
          <a:bodyPr/>
          <a:lstStyle>
            <a:lvl1pPr>
              <a:defRPr/>
            </a:lvl1pPr>
          </a:lstStyle>
          <a:p>
            <a:pPr>
              <a:defRPr/>
            </a:pPr>
            <a:fld id="{99BEEBFF-7BE1-4EC9-8AB5-B04AE43E359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2F61C0-3B38-4E3B-B369-A642686B10E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838200"/>
            <a:ext cx="22860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838200"/>
            <a:ext cx="67056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42E1C2-8DA4-44A6-98F6-1B9DE7AAD55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6A8ABA-2DCA-4BC1-AC6D-CC5BF9095CD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CF599A-156F-46B1-8C24-AD741DF87F0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2667000"/>
            <a:ext cx="44196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667000"/>
            <a:ext cx="44196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A2BEB9-317D-4B67-AA0B-F2F5095B92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E0260C6-2CBA-47D1-BAAC-A2B54AC3F1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24E3406-F34F-4237-A404-175C8F05452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C05B579-1533-4C16-A693-39084BB6B9D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9A08B50-4765-42A2-9AA5-DD688A7C36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470F10-3A4F-46E8-9E7D-243654E25B5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3" descr="scifair_INSIDE"/>
          <p:cNvPicPr>
            <a:picLocks noChangeAspect="1" noChangeArrowheads="1"/>
          </p:cNvPicPr>
          <p:nvPr/>
        </p:nvPicPr>
        <p:blipFill>
          <a:blip r:embed="rId13" cstate="print"/>
          <a:srcRect/>
          <a:stretch>
            <a:fillRect/>
          </a:stretch>
        </p:blipFill>
        <p:spPr bwMode="auto">
          <a:xfrm>
            <a:off x="-9525" y="-4763"/>
            <a:ext cx="9163050" cy="6867526"/>
          </a:xfrm>
          <a:prstGeom prst="rect">
            <a:avLst/>
          </a:prstGeom>
          <a:noFill/>
          <a:ln w="9525">
            <a:noFill/>
            <a:miter lim="800000"/>
            <a:headEnd/>
            <a:tailEnd/>
          </a:ln>
        </p:spPr>
      </p:pic>
      <p:sp>
        <p:nvSpPr>
          <p:cNvPr id="1027" name="Rectangle 2"/>
          <p:cNvSpPr>
            <a:spLocks noGrp="1" noChangeArrowheads="1"/>
          </p:cNvSpPr>
          <p:nvPr>
            <p:ph type="title"/>
          </p:nvPr>
        </p:nvSpPr>
        <p:spPr bwMode="auto">
          <a:xfrm>
            <a:off x="0" y="838200"/>
            <a:ext cx="9144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0" y="2667000"/>
            <a:ext cx="8991600" cy="3352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604"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endParaRPr lang="en-US"/>
          </a:p>
        </p:txBody>
      </p:sp>
      <p:sp>
        <p:nvSpPr>
          <p:cNvPr id="25605"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25606"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fld id="{2EA9DF29-4CE6-4E06-8C3C-88F9AC0CDCF5}" type="slidenum">
              <a:rPr lang="en-US"/>
              <a:pPr>
                <a:defRPr/>
              </a:pPr>
              <a:t>‹#›</a:t>
            </a:fld>
            <a:endParaRPr lang="en-US"/>
          </a:p>
        </p:txBody>
      </p:sp>
      <p:sp>
        <p:nvSpPr>
          <p:cNvPr id="1032" name="Rectangle 15"/>
          <p:cNvSpPr>
            <a:spLocks noChangeArrowheads="1"/>
          </p:cNvSpPr>
          <p:nvPr/>
        </p:nvSpPr>
        <p:spPr bwMode="auto">
          <a:xfrm>
            <a:off x="1114425" y="1609725"/>
            <a:ext cx="6934200" cy="19050"/>
          </a:xfrm>
          <a:prstGeom prst="rect">
            <a:avLst/>
          </a:prstGeom>
          <a:solidFill>
            <a:srgbClr val="808080"/>
          </a:solidFill>
          <a:ln w="12700">
            <a:noFill/>
            <a:miter lim="800000"/>
            <a:headEnd type="none" w="sm" len="sm"/>
            <a:tailEnd type="none" w="sm" len="sm"/>
          </a:ln>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87"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Verdana" pitchFamily="34" charset="0"/>
        </a:defRPr>
      </a:lvl2pPr>
      <a:lvl3pPr algn="ctr" rtl="0" eaLnBrk="0" fontAlgn="base" hangingPunct="0">
        <a:spcBef>
          <a:spcPct val="0"/>
        </a:spcBef>
        <a:spcAft>
          <a:spcPct val="0"/>
        </a:spcAft>
        <a:defRPr sz="3600">
          <a:solidFill>
            <a:schemeClr val="tx2"/>
          </a:solidFill>
          <a:latin typeface="Verdana" pitchFamily="34" charset="0"/>
        </a:defRPr>
      </a:lvl3pPr>
      <a:lvl4pPr algn="ctr" rtl="0" eaLnBrk="0" fontAlgn="base" hangingPunct="0">
        <a:spcBef>
          <a:spcPct val="0"/>
        </a:spcBef>
        <a:spcAft>
          <a:spcPct val="0"/>
        </a:spcAft>
        <a:defRPr sz="3600">
          <a:solidFill>
            <a:schemeClr val="tx2"/>
          </a:solidFill>
          <a:latin typeface="Verdana" pitchFamily="34" charset="0"/>
        </a:defRPr>
      </a:lvl4pPr>
      <a:lvl5pPr algn="ctr" rtl="0" eaLnBrk="0" fontAlgn="base" hangingPunct="0">
        <a:spcBef>
          <a:spcPct val="0"/>
        </a:spcBef>
        <a:spcAft>
          <a:spcPct val="0"/>
        </a:spcAft>
        <a:defRPr sz="3600">
          <a:solidFill>
            <a:schemeClr val="tx2"/>
          </a:solidFill>
          <a:latin typeface="Verdana" pitchFamily="34" charset="0"/>
        </a:defRPr>
      </a:lvl5pPr>
      <a:lvl6pPr marL="457200" algn="ctr" rtl="0" eaLnBrk="1" fontAlgn="base" hangingPunct="1">
        <a:spcBef>
          <a:spcPct val="0"/>
        </a:spcBef>
        <a:spcAft>
          <a:spcPct val="0"/>
        </a:spcAft>
        <a:defRPr sz="3600">
          <a:solidFill>
            <a:schemeClr val="tx2"/>
          </a:solidFill>
          <a:latin typeface="Verdana" pitchFamily="34" charset="0"/>
        </a:defRPr>
      </a:lvl6pPr>
      <a:lvl7pPr marL="914400" algn="ctr" rtl="0" eaLnBrk="1" fontAlgn="base" hangingPunct="1">
        <a:spcBef>
          <a:spcPct val="0"/>
        </a:spcBef>
        <a:spcAft>
          <a:spcPct val="0"/>
        </a:spcAft>
        <a:defRPr sz="3600">
          <a:solidFill>
            <a:schemeClr val="tx2"/>
          </a:solidFill>
          <a:latin typeface="Verdana" pitchFamily="34" charset="0"/>
        </a:defRPr>
      </a:lvl7pPr>
      <a:lvl8pPr marL="1371600" algn="ctr" rtl="0" eaLnBrk="1" fontAlgn="base" hangingPunct="1">
        <a:spcBef>
          <a:spcPct val="0"/>
        </a:spcBef>
        <a:spcAft>
          <a:spcPct val="0"/>
        </a:spcAft>
        <a:defRPr sz="3600">
          <a:solidFill>
            <a:schemeClr val="tx2"/>
          </a:solidFill>
          <a:latin typeface="Verdana" pitchFamily="34" charset="0"/>
        </a:defRPr>
      </a:lvl8pPr>
      <a:lvl9pPr marL="1828800" algn="ctr" rtl="0" eaLnBrk="1" fontAlgn="base" hangingPunct="1">
        <a:spcBef>
          <a:spcPct val="0"/>
        </a:spcBef>
        <a:spcAft>
          <a:spcPct val="0"/>
        </a:spcAft>
        <a:defRPr sz="3600">
          <a:solidFill>
            <a:schemeClr val="tx2"/>
          </a:solidFill>
          <a:latin typeface="Verdana" pitchFamily="34" charset="0"/>
        </a:defRPr>
      </a:lvl9pPr>
    </p:titleStyle>
    <p:bodyStyle>
      <a:lvl1pPr marL="342900" indent="-342900" algn="ctr" rtl="0" eaLnBrk="0" fontAlgn="base" hangingPunct="0">
        <a:spcBef>
          <a:spcPct val="20000"/>
        </a:spcBef>
        <a:spcAft>
          <a:spcPct val="0"/>
        </a:spcAft>
        <a:buClr>
          <a:srgbClr val="5F5F5F"/>
        </a:buClr>
        <a:buFont typeface="Wingdings" pitchFamily="2" charset="2"/>
        <a:buChar char="§"/>
        <a:defRPr sz="3200">
          <a:solidFill>
            <a:schemeClr val="tx2"/>
          </a:solidFill>
          <a:latin typeface="+mn-lt"/>
          <a:ea typeface="+mn-ea"/>
          <a:cs typeface="+mn-cs"/>
        </a:defRPr>
      </a:lvl1pPr>
      <a:lvl2pPr marL="742950" indent="-285750" algn="ctr" rtl="0" eaLnBrk="0" fontAlgn="base" hangingPunct="0">
        <a:spcBef>
          <a:spcPct val="20000"/>
        </a:spcBef>
        <a:spcAft>
          <a:spcPct val="0"/>
        </a:spcAft>
        <a:buClr>
          <a:srgbClr val="5F5F5F"/>
        </a:buClr>
        <a:buFont typeface="Wingdings" pitchFamily="2" charset="2"/>
        <a:buChar char="§"/>
        <a:defRPr sz="1700">
          <a:solidFill>
            <a:schemeClr val="tx2"/>
          </a:solidFill>
          <a:latin typeface="+mn-lt"/>
        </a:defRPr>
      </a:lvl2pPr>
      <a:lvl3pPr marL="1143000" indent="-228600" algn="ctr" rtl="0" eaLnBrk="0" fontAlgn="base" hangingPunct="0">
        <a:spcBef>
          <a:spcPct val="20000"/>
        </a:spcBef>
        <a:spcAft>
          <a:spcPct val="0"/>
        </a:spcAft>
        <a:buClr>
          <a:srgbClr val="5F5F5F"/>
        </a:buClr>
        <a:buFont typeface="Wingdings" pitchFamily="2" charset="2"/>
        <a:buChar char="§"/>
        <a:defRPr sz="1600">
          <a:solidFill>
            <a:schemeClr val="tx2"/>
          </a:solidFill>
          <a:latin typeface="+mn-lt"/>
        </a:defRPr>
      </a:lvl3pPr>
      <a:lvl4pPr marL="1600200" indent="-228600" algn="ctr" rtl="0" eaLnBrk="0" fontAlgn="base" hangingPunct="0">
        <a:spcBef>
          <a:spcPct val="20000"/>
        </a:spcBef>
        <a:spcAft>
          <a:spcPct val="0"/>
        </a:spcAft>
        <a:buClr>
          <a:srgbClr val="5F5F5F"/>
        </a:buClr>
        <a:buFont typeface="Wingdings" pitchFamily="2" charset="2"/>
        <a:buChar char="§"/>
        <a:defRPr sz="1500">
          <a:solidFill>
            <a:schemeClr val="tx2"/>
          </a:solidFill>
          <a:latin typeface="+mn-lt"/>
        </a:defRPr>
      </a:lvl4pPr>
      <a:lvl5pPr marL="2057400" indent="-228600" algn="ctr" rtl="0" eaLnBrk="0" fontAlgn="base" hangingPunct="0">
        <a:spcBef>
          <a:spcPct val="20000"/>
        </a:spcBef>
        <a:spcAft>
          <a:spcPct val="0"/>
        </a:spcAft>
        <a:buClr>
          <a:srgbClr val="5F5F5F"/>
        </a:buClr>
        <a:buFont typeface="Wingdings" pitchFamily="2" charset="2"/>
        <a:buChar char="§"/>
        <a:defRPr sz="1400">
          <a:solidFill>
            <a:schemeClr val="tx2"/>
          </a:solidFill>
          <a:latin typeface="+mn-lt"/>
        </a:defRPr>
      </a:lvl5pPr>
      <a:lvl6pPr marL="25146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6pPr>
      <a:lvl7pPr marL="29718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7pPr>
      <a:lvl8pPr marL="34290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8pPr>
      <a:lvl9pPr marL="38862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0" y="838200"/>
            <a:ext cx="7924800" cy="1752600"/>
          </a:xfrm>
        </p:spPr>
        <p:txBody>
          <a:bodyPr/>
          <a:lstStyle/>
          <a:p>
            <a:pPr eaLnBrk="1" hangingPunct="1"/>
            <a:r>
              <a:rPr lang="en-US" altLang="en-US" sz="3500" smtClean="0"/>
              <a:t>Science Fair Project</a:t>
            </a:r>
          </a:p>
        </p:txBody>
      </p:sp>
      <p:sp>
        <p:nvSpPr>
          <p:cNvPr id="4101" name="Rectangle 5"/>
          <p:cNvSpPr>
            <a:spLocks noGrp="1" noChangeArrowheads="1"/>
          </p:cNvSpPr>
          <p:nvPr>
            <p:ph type="subTitle" idx="1"/>
          </p:nvPr>
        </p:nvSpPr>
        <p:spPr>
          <a:xfrm>
            <a:off x="1447800" y="2209800"/>
            <a:ext cx="6477000" cy="1981200"/>
          </a:xfrm>
        </p:spPr>
        <p:txBody>
          <a:bodyPr/>
          <a:lstStyle/>
          <a:p>
            <a:pPr eaLnBrk="1" hangingPunct="1"/>
            <a:r>
              <a:rPr lang="en-US" altLang="en-US" sz="1500" smtClean="0"/>
              <a:t>Type your project title here</a:t>
            </a:r>
          </a:p>
          <a:p>
            <a:pPr eaLnBrk="1" hangingPunct="1"/>
            <a:r>
              <a:rPr lang="en-US" altLang="en-US" sz="1500" smtClean="0"/>
              <a:t>Your name</a:t>
            </a:r>
          </a:p>
          <a:p>
            <a:pPr eaLnBrk="1" hangingPunct="1"/>
            <a:r>
              <a:rPr lang="en-US" altLang="en-US" sz="1500" smtClean="0"/>
              <a:t>Your teacher’s name</a:t>
            </a:r>
          </a:p>
          <a:p>
            <a:pPr eaLnBrk="1" hangingPunct="1"/>
            <a:r>
              <a:rPr lang="en-US" altLang="en-US" sz="1500" smtClean="0"/>
              <a:t>Your school</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876300"/>
            <a:ext cx="9144000" cy="914400"/>
          </a:xfrm>
        </p:spPr>
        <p:txBody>
          <a:bodyPr/>
          <a:lstStyle/>
          <a:p>
            <a:pPr eaLnBrk="1" hangingPunct="1"/>
            <a:r>
              <a:rPr lang="en-US" altLang="en-US" smtClean="0"/>
              <a:t>Conclusion</a:t>
            </a:r>
          </a:p>
        </p:txBody>
      </p:sp>
      <p:sp>
        <p:nvSpPr>
          <p:cNvPr id="12291" name="Rectangle 3"/>
          <p:cNvSpPr>
            <a:spLocks noGrp="1" noChangeArrowheads="1"/>
          </p:cNvSpPr>
          <p:nvPr>
            <p:ph type="body" idx="1"/>
          </p:nvPr>
        </p:nvSpPr>
        <p:spPr>
          <a:xfrm>
            <a:off x="1066800" y="2343150"/>
            <a:ext cx="7010400" cy="4114800"/>
          </a:xfrm>
        </p:spPr>
        <p:txBody>
          <a:bodyPr/>
          <a:lstStyle/>
          <a:p>
            <a:pPr marL="114300" lvl="1" indent="0" eaLnBrk="1" hangingPunct="1">
              <a:buFont typeface="Wingdings" pitchFamily="2" charset="2"/>
              <a:buNone/>
            </a:pPr>
            <a:r>
              <a:rPr lang="en-US" altLang="en-US" sz="1900" smtClean="0"/>
              <a:t>Type a brief summary here of what you discovered based on the results of your experiments. You need to indicate whether or not the data supports the hypothesis and explain why or why not.</a:t>
            </a:r>
          </a:p>
        </p:txBody>
      </p:sp>
    </p:spTree>
  </p:cSld>
  <p:clrMapOvr>
    <a:masterClrMapping/>
  </p:clrMapOvr>
  <p:transition>
    <p:check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a:xfrm>
            <a:off x="0" y="876300"/>
            <a:ext cx="9144000" cy="914400"/>
          </a:xfrm>
        </p:spPr>
        <p:txBody>
          <a:bodyPr/>
          <a:lstStyle/>
          <a:p>
            <a:pPr eaLnBrk="1" hangingPunct="1"/>
            <a:r>
              <a:rPr lang="en-US" altLang="en-US" smtClean="0"/>
              <a:t>Works Cited</a:t>
            </a:r>
          </a:p>
        </p:txBody>
      </p:sp>
      <p:sp>
        <p:nvSpPr>
          <p:cNvPr id="13315" name="Rectangle 7"/>
          <p:cNvSpPr>
            <a:spLocks noGrp="1" noChangeArrowheads="1"/>
          </p:cNvSpPr>
          <p:nvPr>
            <p:ph type="body" idx="1"/>
          </p:nvPr>
        </p:nvSpPr>
        <p:spPr>
          <a:xfrm>
            <a:off x="1066800" y="2362200"/>
            <a:ext cx="7010400" cy="3352800"/>
          </a:xfrm>
        </p:spPr>
        <p:txBody>
          <a:bodyPr/>
          <a:lstStyle/>
          <a:p>
            <a:pPr eaLnBrk="1" hangingPunct="1">
              <a:buFont typeface="Wingdings" pitchFamily="2" charset="2"/>
              <a:buNone/>
            </a:pPr>
            <a:r>
              <a:rPr lang="en-US" altLang="en-US" sz="1800" smtClean="0"/>
              <a:t>Be sure to include print and electronic </a:t>
            </a:r>
          </a:p>
          <a:p>
            <a:pPr eaLnBrk="1" hangingPunct="1">
              <a:buFont typeface="Wingdings" pitchFamily="2" charset="2"/>
              <a:buNone/>
            </a:pPr>
            <a:r>
              <a:rPr lang="en-US" altLang="en-US" sz="1800" smtClean="0"/>
              <a:t>sources and put them in alphabetical order.</a:t>
            </a:r>
          </a:p>
        </p:txBody>
      </p:sp>
    </p:spTree>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xfrm>
            <a:off x="0" y="663575"/>
            <a:ext cx="9144000" cy="1298575"/>
          </a:xfrm>
        </p:spPr>
        <p:txBody>
          <a:bodyPr/>
          <a:lstStyle/>
          <a:p>
            <a:pPr eaLnBrk="1" hangingPunct="1"/>
            <a:r>
              <a:rPr lang="en-US" altLang="en-US" smtClean="0"/>
              <a:t>Statement of the Problem </a:t>
            </a:r>
          </a:p>
        </p:txBody>
      </p:sp>
      <p:sp>
        <p:nvSpPr>
          <p:cNvPr id="5125" name="Rectangle 5"/>
          <p:cNvSpPr>
            <a:spLocks noGrp="1" noChangeArrowheads="1"/>
          </p:cNvSpPr>
          <p:nvPr>
            <p:ph type="body" idx="1"/>
          </p:nvPr>
        </p:nvSpPr>
        <p:spPr>
          <a:xfrm>
            <a:off x="0" y="2362200"/>
            <a:ext cx="9144000" cy="3657600"/>
          </a:xfrm>
        </p:spPr>
        <p:txBody>
          <a:bodyPr/>
          <a:lstStyle/>
          <a:p>
            <a:pPr eaLnBrk="1" hangingPunct="1">
              <a:buFont typeface="Wingdings" pitchFamily="2" charset="2"/>
              <a:buNone/>
              <a:defRPr/>
            </a:pPr>
            <a:r>
              <a:rPr lang="en-US" sz="1800" smtClean="0"/>
              <a:t>Type your question here.</a:t>
            </a:r>
            <a:br>
              <a:rPr lang="en-US" sz="1800" smtClean="0"/>
            </a:br>
            <a:r>
              <a:rPr lang="en-US" sz="1800" smtClean="0"/>
              <a:t>(This is the question that your </a:t>
            </a:r>
            <a:r>
              <a:rPr lang="en-US" sz="1800" smtClean="0">
                <a:effectLst>
                  <a:outerShdw blurRad="38100" dist="38100" dir="2700000" algn="tl">
                    <a:srgbClr val="C0C0C0"/>
                  </a:outerShdw>
                </a:effectLst>
              </a:rPr>
              <a:t>experiment</a:t>
            </a:r>
            <a:r>
              <a:rPr lang="en-US" sz="1800" smtClean="0"/>
              <a:t> answers.)</a:t>
            </a:r>
          </a:p>
        </p:txBody>
      </p:sp>
    </p:spTree>
  </p:cSld>
  <p:clrMapOvr>
    <a:masterClrMapping/>
  </p:clrMapOvr>
  <p:transition>
    <p:check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altLang="en-US" dirty="0" smtClean="0"/>
              <a:t>Abstract</a:t>
            </a:r>
            <a:endParaRPr lang="en-US" altLang="en-US" dirty="0" smtClean="0"/>
          </a:p>
        </p:txBody>
      </p:sp>
      <p:sp>
        <p:nvSpPr>
          <p:cNvPr id="5123" name="Rectangle 5"/>
          <p:cNvSpPr>
            <a:spLocks noGrp="1" noChangeArrowheads="1"/>
          </p:cNvSpPr>
          <p:nvPr>
            <p:ph type="body" idx="1"/>
          </p:nvPr>
        </p:nvSpPr>
        <p:spPr>
          <a:xfrm>
            <a:off x="0" y="2362200"/>
            <a:ext cx="8991600" cy="3352800"/>
          </a:xfrm>
        </p:spPr>
        <p:txBody>
          <a:bodyPr/>
          <a:lstStyle/>
          <a:p>
            <a:pPr eaLnBrk="1" hangingPunct="1">
              <a:buFont typeface="Wingdings" pitchFamily="2" charset="2"/>
              <a:buNone/>
            </a:pPr>
            <a:r>
              <a:rPr lang="en-US" altLang="en-US" sz="1800" dirty="0" smtClean="0"/>
              <a:t>Add your abstract here.</a:t>
            </a:r>
            <a:endParaRPr lang="en-US" altLang="en-US" sz="1800" dirty="0" smtClean="0"/>
          </a:p>
        </p:txBody>
      </p:sp>
    </p:spTree>
  </p:cSld>
  <p:clrMapOvr>
    <a:masterClrMapping/>
  </p:clrMapOvr>
  <p:transition>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3"/>
          <p:cNvSpPr>
            <a:spLocks noGrp="1" noChangeArrowheads="1"/>
          </p:cNvSpPr>
          <p:nvPr>
            <p:ph type="title"/>
          </p:nvPr>
        </p:nvSpPr>
        <p:spPr/>
        <p:txBody>
          <a:bodyPr/>
          <a:lstStyle/>
          <a:p>
            <a:pPr eaLnBrk="1" hangingPunct="1"/>
            <a:r>
              <a:rPr lang="en-US" altLang="en-US" smtClean="0"/>
              <a:t>Research </a:t>
            </a:r>
          </a:p>
        </p:txBody>
      </p:sp>
      <p:sp>
        <p:nvSpPr>
          <p:cNvPr id="6147" name="Rectangle 14"/>
          <p:cNvSpPr>
            <a:spLocks noGrp="1" noChangeArrowheads="1"/>
          </p:cNvSpPr>
          <p:nvPr>
            <p:ph type="body" idx="1"/>
          </p:nvPr>
        </p:nvSpPr>
        <p:spPr>
          <a:xfrm>
            <a:off x="609600" y="2133600"/>
            <a:ext cx="7010400" cy="4267200"/>
          </a:xfrm>
        </p:spPr>
        <p:txBody>
          <a:bodyPr/>
          <a:lstStyle/>
          <a:p>
            <a:pPr eaLnBrk="1" hangingPunct="1">
              <a:buFont typeface="Wingdings" pitchFamily="2" charset="2"/>
              <a:buNone/>
            </a:pPr>
            <a:r>
              <a:rPr lang="en-US" altLang="en-US" sz="1800" smtClean="0"/>
              <a:t> 	       Summarize your research here in three to five bullet points:</a:t>
            </a:r>
          </a:p>
          <a:p>
            <a:pPr eaLnBrk="1" hangingPunct="1">
              <a:buFont typeface="Wingdings" pitchFamily="2" charset="2"/>
              <a:buNone/>
            </a:pPr>
            <a:endParaRPr lang="en-US" altLang="en-US" sz="1800" smtClean="0"/>
          </a:p>
          <a:p>
            <a:pPr lvl="1" eaLnBrk="1" hangingPunct="1">
              <a:buFontTx/>
              <a:buChar char="•"/>
            </a:pPr>
            <a:r>
              <a:rPr lang="en-US" altLang="en-US" sz="1900" smtClean="0"/>
              <a:t>1</a:t>
            </a:r>
            <a:r>
              <a:rPr lang="en-US" altLang="en-US" sz="1900" baseline="30000" smtClean="0"/>
              <a:t>st</a:t>
            </a:r>
            <a:r>
              <a:rPr lang="en-US" altLang="en-US" sz="1900" smtClean="0"/>
              <a:t> bullet point</a:t>
            </a:r>
          </a:p>
          <a:p>
            <a:pPr lvl="1" eaLnBrk="1" hangingPunct="1">
              <a:buFontTx/>
              <a:buNone/>
            </a:pPr>
            <a:endParaRPr lang="en-US" altLang="en-US" sz="800" smtClean="0"/>
          </a:p>
          <a:p>
            <a:pPr lvl="1" eaLnBrk="1" hangingPunct="1">
              <a:buFontTx/>
              <a:buChar char="•"/>
            </a:pPr>
            <a:r>
              <a:rPr lang="en-US" altLang="en-US" sz="1900" smtClean="0"/>
              <a:t>2</a:t>
            </a:r>
            <a:r>
              <a:rPr lang="en-US" altLang="en-US" sz="1900" baseline="30000" smtClean="0"/>
              <a:t>nd</a:t>
            </a:r>
            <a:r>
              <a:rPr lang="en-US" altLang="en-US" sz="1900" smtClean="0"/>
              <a:t> bullet point</a:t>
            </a:r>
          </a:p>
          <a:p>
            <a:pPr lvl="1" eaLnBrk="1" hangingPunct="1">
              <a:buFontTx/>
              <a:buChar char="•"/>
            </a:pPr>
            <a:endParaRPr lang="en-US" altLang="en-US" sz="800" smtClean="0"/>
          </a:p>
          <a:p>
            <a:pPr lvl="1" eaLnBrk="1" hangingPunct="1">
              <a:buFontTx/>
              <a:buChar char="•"/>
            </a:pPr>
            <a:r>
              <a:rPr lang="en-US" altLang="en-US" sz="1900" smtClean="0"/>
              <a:t>3</a:t>
            </a:r>
            <a:r>
              <a:rPr lang="en-US" altLang="en-US" sz="1900" baseline="30000" smtClean="0"/>
              <a:t>rd</a:t>
            </a:r>
            <a:r>
              <a:rPr lang="en-US" altLang="en-US" sz="1900" smtClean="0"/>
              <a:t> bullet point</a:t>
            </a:r>
          </a:p>
          <a:p>
            <a:pPr lvl="1" eaLnBrk="1" hangingPunct="1">
              <a:buFontTx/>
              <a:buChar char="•"/>
            </a:pPr>
            <a:endParaRPr lang="en-US" altLang="en-US" sz="800" smtClean="0"/>
          </a:p>
          <a:p>
            <a:pPr lvl="1" eaLnBrk="1" hangingPunct="1">
              <a:buFontTx/>
              <a:buChar char="•"/>
            </a:pPr>
            <a:r>
              <a:rPr lang="en-US" altLang="en-US" sz="1900" smtClean="0"/>
              <a:t>4</a:t>
            </a:r>
            <a:r>
              <a:rPr lang="en-US" altLang="en-US" sz="1900" baseline="30000" smtClean="0"/>
              <a:t>th</a:t>
            </a:r>
            <a:r>
              <a:rPr lang="en-US" altLang="en-US" sz="1900" smtClean="0"/>
              <a:t> bullet point</a:t>
            </a:r>
          </a:p>
          <a:p>
            <a:pPr lvl="1" eaLnBrk="1" hangingPunct="1">
              <a:buFontTx/>
              <a:buChar char="•"/>
            </a:pPr>
            <a:endParaRPr lang="en-US" altLang="en-US" sz="800" smtClean="0"/>
          </a:p>
          <a:p>
            <a:pPr lvl="1" eaLnBrk="1" hangingPunct="1">
              <a:buFontTx/>
              <a:buChar char="•"/>
            </a:pPr>
            <a:r>
              <a:rPr lang="en-US" altLang="en-US" sz="1900" smtClean="0"/>
              <a:t>5</a:t>
            </a:r>
            <a:r>
              <a:rPr lang="en-US" altLang="en-US" sz="1900" baseline="30000" smtClean="0"/>
              <a:t>th</a:t>
            </a:r>
            <a:r>
              <a:rPr lang="en-US" altLang="en-US" sz="1900" smtClean="0"/>
              <a:t> bullet point</a:t>
            </a: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304800" y="819150"/>
            <a:ext cx="8458200" cy="990600"/>
          </a:xfrm>
        </p:spPr>
        <p:txBody>
          <a:bodyPr/>
          <a:lstStyle/>
          <a:p>
            <a:pPr eaLnBrk="1" hangingPunct="1"/>
            <a:r>
              <a:rPr lang="en-US" altLang="en-US" smtClean="0"/>
              <a:t>Variables</a:t>
            </a:r>
          </a:p>
        </p:txBody>
      </p:sp>
      <p:sp>
        <p:nvSpPr>
          <p:cNvPr id="7171" name="Rectangle 5"/>
          <p:cNvSpPr>
            <a:spLocks noGrp="1" noChangeArrowheads="1"/>
          </p:cNvSpPr>
          <p:nvPr>
            <p:ph type="body" idx="1"/>
          </p:nvPr>
        </p:nvSpPr>
        <p:spPr>
          <a:xfrm>
            <a:off x="1600200" y="2362200"/>
            <a:ext cx="6096000" cy="4267200"/>
          </a:xfrm>
        </p:spPr>
        <p:txBody>
          <a:bodyPr/>
          <a:lstStyle/>
          <a:p>
            <a:pPr algn="l" eaLnBrk="1" hangingPunct="1"/>
            <a:r>
              <a:rPr lang="en-US" altLang="en-US" sz="1800" smtClean="0"/>
              <a:t>Controlled variables:  These are the things that are kept the same throughout your experiments.</a:t>
            </a:r>
          </a:p>
          <a:p>
            <a:pPr algn="l" eaLnBrk="1" hangingPunct="1"/>
            <a:endParaRPr lang="en-US" altLang="en-US" sz="800" smtClean="0"/>
          </a:p>
          <a:p>
            <a:pPr algn="l" eaLnBrk="1" hangingPunct="1"/>
            <a:r>
              <a:rPr lang="en-US" altLang="en-US" sz="1800" smtClean="0"/>
              <a:t>Independent variable:  The </a:t>
            </a:r>
            <a:r>
              <a:rPr lang="en-US" altLang="en-US" sz="1800" u="sng" smtClean="0"/>
              <a:t>one</a:t>
            </a:r>
            <a:r>
              <a:rPr lang="en-US" altLang="en-US" sz="1800" smtClean="0"/>
              <a:t> variable that you purposely change and test.</a:t>
            </a:r>
          </a:p>
          <a:p>
            <a:pPr algn="l" eaLnBrk="1" hangingPunct="1"/>
            <a:endParaRPr lang="en-US" altLang="en-US" sz="800" smtClean="0"/>
          </a:p>
          <a:p>
            <a:pPr algn="l" eaLnBrk="1" hangingPunct="1"/>
            <a:r>
              <a:rPr lang="en-US" altLang="en-US" sz="1800" smtClean="0"/>
              <a:t>Dependent variable:  The measure of change observed because of the independent variable.  It is important to decide how you are going to measure the change.</a:t>
            </a:r>
          </a:p>
        </p:txBody>
      </p:sp>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US" altLang="en-US" smtClean="0"/>
              <a:t>Hypothesis</a:t>
            </a:r>
          </a:p>
        </p:txBody>
      </p:sp>
      <p:sp>
        <p:nvSpPr>
          <p:cNvPr id="8195" name="Rectangle 5"/>
          <p:cNvSpPr>
            <a:spLocks noGrp="1" noChangeArrowheads="1"/>
          </p:cNvSpPr>
          <p:nvPr>
            <p:ph type="body" idx="1"/>
          </p:nvPr>
        </p:nvSpPr>
        <p:spPr>
          <a:xfrm>
            <a:off x="1066800" y="2362200"/>
            <a:ext cx="7010400" cy="3352800"/>
          </a:xfrm>
        </p:spPr>
        <p:txBody>
          <a:bodyPr/>
          <a:lstStyle/>
          <a:p>
            <a:pPr marL="68263" indent="-3175" eaLnBrk="1" hangingPunct="1">
              <a:buFont typeface="Wingdings" pitchFamily="2" charset="2"/>
              <a:buNone/>
            </a:pPr>
            <a:r>
              <a:rPr lang="en-US" altLang="en-US" sz="1800" smtClean="0"/>
              <a:t>Based on the research you have done, you will be writing an answer or solution – your best educated guess – to your question.  Make sure you write down your hypothesis before you begin your experiment.</a:t>
            </a:r>
          </a:p>
        </p:txBody>
      </p:sp>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0" y="876300"/>
            <a:ext cx="9144000" cy="914400"/>
          </a:xfrm>
        </p:spPr>
        <p:txBody>
          <a:bodyPr/>
          <a:lstStyle/>
          <a:p>
            <a:pPr eaLnBrk="1" hangingPunct="1"/>
            <a:r>
              <a:rPr lang="en-US" altLang="en-US" dirty="0" smtClean="0"/>
              <a:t>New Concepts</a:t>
            </a:r>
            <a:endParaRPr lang="en-US" altLang="en-US" dirty="0" smtClean="0"/>
          </a:p>
        </p:txBody>
      </p:sp>
      <p:sp>
        <p:nvSpPr>
          <p:cNvPr id="9219" name="Rectangle 5"/>
          <p:cNvSpPr>
            <a:spLocks noGrp="1" noChangeArrowheads="1"/>
          </p:cNvSpPr>
          <p:nvPr>
            <p:ph type="body" idx="1"/>
          </p:nvPr>
        </p:nvSpPr>
        <p:spPr>
          <a:xfrm>
            <a:off x="1371600" y="2362200"/>
            <a:ext cx="6477000" cy="3352800"/>
          </a:xfrm>
        </p:spPr>
        <p:txBody>
          <a:bodyPr/>
          <a:lstStyle/>
          <a:p>
            <a:pPr algn="l" eaLnBrk="1" hangingPunct="1"/>
            <a:r>
              <a:rPr lang="en-US" altLang="en-US" sz="1800" dirty="0" smtClean="0"/>
              <a:t>Provide </a:t>
            </a:r>
            <a:r>
              <a:rPr lang="en-US" altLang="en-US" sz="1800" dirty="0" smtClean="0"/>
              <a:t>a </a:t>
            </a:r>
            <a:r>
              <a:rPr lang="en-US" altLang="en-US" sz="1800" dirty="0" smtClean="0"/>
              <a:t>brief explanation of the concepts you have learned </a:t>
            </a:r>
            <a:r>
              <a:rPr lang="en-US" altLang="en-US" sz="1800" dirty="0" smtClean="0"/>
              <a:t>while doing your experiment</a:t>
            </a:r>
            <a:endParaRPr lang="en-US" altLang="en-US" sz="1800" dirty="0" smtClean="0"/>
          </a:p>
          <a:p>
            <a:pPr algn="l" eaLnBrk="1" hangingPunct="1"/>
            <a:r>
              <a:rPr lang="en-US" altLang="en-US" sz="1800" dirty="0" smtClean="0"/>
              <a:t>Be specific about </a:t>
            </a:r>
            <a:r>
              <a:rPr lang="en-US" altLang="en-US" sz="1800" dirty="0" smtClean="0"/>
              <a:t>your new learning.</a:t>
            </a:r>
            <a:endParaRPr lang="en-US" altLang="en-US" sz="1800" dirty="0" smtClean="0"/>
          </a:p>
        </p:txBody>
      </p:sp>
    </p:spTree>
  </p:cSld>
  <p:clrMapOvr>
    <a:masterClrMapping/>
  </p:clrMapOvr>
  <p:transition>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381000" y="790575"/>
            <a:ext cx="8382000" cy="1066800"/>
          </a:xfrm>
        </p:spPr>
        <p:txBody>
          <a:bodyPr/>
          <a:lstStyle/>
          <a:p>
            <a:pPr eaLnBrk="1" hangingPunct="1"/>
            <a:r>
              <a:rPr lang="en-US" altLang="en-US" dirty="0" smtClean="0"/>
              <a:t>Procedures</a:t>
            </a:r>
            <a:endParaRPr lang="en-US" altLang="en-US" dirty="0" smtClean="0"/>
          </a:p>
        </p:txBody>
      </p:sp>
      <p:sp>
        <p:nvSpPr>
          <p:cNvPr id="10243" name="Rectangle 5"/>
          <p:cNvSpPr>
            <a:spLocks noGrp="1" noChangeArrowheads="1"/>
          </p:cNvSpPr>
          <p:nvPr>
            <p:ph type="body" idx="1"/>
          </p:nvPr>
        </p:nvSpPr>
        <p:spPr>
          <a:xfrm>
            <a:off x="1371600" y="2362200"/>
            <a:ext cx="6096000" cy="3352800"/>
          </a:xfrm>
        </p:spPr>
        <p:txBody>
          <a:bodyPr/>
          <a:lstStyle/>
          <a:p>
            <a:pPr algn="l" eaLnBrk="1" hangingPunct="1"/>
            <a:r>
              <a:rPr lang="en-US" altLang="en-US" sz="1800" smtClean="0"/>
              <a:t>List all of the steps used in completing your experiment.</a:t>
            </a:r>
          </a:p>
          <a:p>
            <a:pPr algn="l" eaLnBrk="1" hangingPunct="1"/>
            <a:r>
              <a:rPr lang="en-US" altLang="en-US" sz="1800" smtClean="0"/>
              <a:t>Remember to number your steps.</a:t>
            </a:r>
          </a:p>
          <a:p>
            <a:pPr algn="l" eaLnBrk="1" hangingPunct="1"/>
            <a:r>
              <a:rPr lang="en-US" altLang="en-US" sz="1800" smtClean="0"/>
              <a:t>Add photos of your experiments.</a:t>
            </a:r>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2625" y="819150"/>
            <a:ext cx="8080375" cy="990600"/>
          </a:xfrm>
        </p:spPr>
        <p:txBody>
          <a:bodyPr/>
          <a:lstStyle/>
          <a:p>
            <a:pPr eaLnBrk="1" hangingPunct="1"/>
            <a:r>
              <a:rPr lang="en-US" altLang="en-US" smtClean="0"/>
              <a:t>Data/Observations</a:t>
            </a:r>
          </a:p>
        </p:txBody>
      </p:sp>
      <p:sp>
        <p:nvSpPr>
          <p:cNvPr id="11267" name="Rectangle 3"/>
          <p:cNvSpPr>
            <a:spLocks noGrp="1" noChangeArrowheads="1"/>
          </p:cNvSpPr>
          <p:nvPr>
            <p:ph type="body" idx="1"/>
          </p:nvPr>
        </p:nvSpPr>
        <p:spPr>
          <a:xfrm>
            <a:off x="1371600" y="2362200"/>
            <a:ext cx="6477000" cy="3352800"/>
          </a:xfrm>
        </p:spPr>
        <p:txBody>
          <a:bodyPr/>
          <a:lstStyle/>
          <a:p>
            <a:pPr algn="l" eaLnBrk="1" hangingPunct="1"/>
            <a:r>
              <a:rPr lang="en-US" altLang="en-US" sz="1800" smtClean="0"/>
              <a:t>It is easier to understand the data if it is put into a table or graph. Create a graph in Microsoft Excel and import it here.</a:t>
            </a:r>
          </a:p>
          <a:p>
            <a:pPr algn="l" eaLnBrk="1" hangingPunct="1"/>
            <a:r>
              <a:rPr lang="en-US" altLang="en-US" sz="1800" smtClean="0"/>
              <a:t>Make sure all data is clearly labeled.</a:t>
            </a:r>
          </a:p>
        </p:txBody>
      </p:sp>
    </p:spTree>
  </p:cSld>
  <p:clrMapOvr>
    <a:masterClrMapping/>
  </p:clrMapOvr>
  <p:transition>
    <p:checker/>
  </p:transition>
  <p:timing>
    <p:tnLst>
      <p:par>
        <p:cTn id="1" dur="indefinite" restart="never" nodeType="tmRoot"/>
      </p:par>
    </p:tnLst>
  </p:timing>
</p:sld>
</file>

<file path=ppt/theme/theme1.xml><?xml version="1.0" encoding="utf-8"?>
<a:theme xmlns:a="http://schemas.openxmlformats.org/drawingml/2006/main" name="Science Fair Project">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Verdan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Science Fair Project</Template>
  <TotalTime>160</TotalTime>
  <Words>269</Words>
  <Application>Microsoft Office PowerPoint</Application>
  <PresentationFormat>On-screen Show (4:3)</PresentationFormat>
  <Paragraphs>45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Science Fair Project</vt:lpstr>
      <vt:lpstr>Science Fair Project</vt:lpstr>
      <vt:lpstr>Statement of the Problem </vt:lpstr>
      <vt:lpstr>Abstract</vt:lpstr>
      <vt:lpstr>Research </vt:lpstr>
      <vt:lpstr>Variables</vt:lpstr>
      <vt:lpstr>Hypothesis</vt:lpstr>
      <vt:lpstr>New Concepts</vt:lpstr>
      <vt:lpstr>Procedures</vt:lpstr>
      <vt:lpstr>Data/Observations</vt:lpstr>
      <vt:lpstr>Conclusion</vt:lpstr>
      <vt:lpstr>Works Cited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Stacey Mabray</dc:creator>
  <cp:lastModifiedBy>goldenw</cp:lastModifiedBy>
  <cp:revision>4</cp:revision>
  <cp:lastPrinted>1601-01-01T00:00:00Z</cp:lastPrinted>
  <dcterms:created xsi:type="dcterms:W3CDTF">2007-09-24T15:02:10Z</dcterms:created>
  <dcterms:modified xsi:type="dcterms:W3CDTF">2017-02-22T17:33:51Z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TC010183731033</vt:lpwstr>
  </property>
</Properties>
</file>